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8F980-F775-4B23-94C5-547354F159B2}" type="datetimeFigureOut">
              <a:rPr lang="en-IE" smtClean="0"/>
              <a:t>14/04/2021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A8155-E8F6-458C-8B0B-0E11DB0036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874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88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5727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9220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1425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6585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455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0609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2975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6196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7233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721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0509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3736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0752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4839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061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21262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19590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203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702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21544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873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59980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1639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370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20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032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170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266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9291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A8155-E8F6-458C-8B0B-0E11DB0036F4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28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15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8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6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62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03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468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1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98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9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5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067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4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65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B6DF6B-2E3A-436D-9F9B-473AB9EE36BF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A8EA9-2670-49FA-817D-E8E44F72D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5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Coláiste Ghobnait</a:t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 descr="C:\Users\aine.nichonghaile\Pictures\Coláiste Ghobnait Crest COLOUR SHADE with Inis Oír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150" y="2580638"/>
            <a:ext cx="1438102" cy="1712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6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Nuatheanga – Go hiondúil, roghnaíonn gach scoláire teanga ach roghnach – </a:t>
            </a:r>
            <a:endParaRPr lang="en-GB" b="1" dirty="0" smtClean="0"/>
          </a:p>
          <a:p>
            <a:pPr marL="0" indent="0" algn="ctr">
              <a:buNone/>
            </a:pPr>
            <a:r>
              <a:rPr lang="en-GB" sz="3600" b="1" dirty="0" smtClean="0"/>
              <a:t>+</a:t>
            </a:r>
          </a:p>
          <a:p>
            <a:pPr marL="0" indent="0" algn="ctr">
              <a:buNone/>
            </a:pPr>
            <a:r>
              <a:rPr lang="en-GB" sz="3600" dirty="0" smtClean="0"/>
              <a:t>3 rogha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456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Ag roghnú Nuatheanga  </a:t>
            </a:r>
            <a:br>
              <a:rPr lang="en-GB" dirty="0" smtClean="0"/>
            </a:br>
            <a:r>
              <a:rPr lang="en-GB" dirty="0" smtClean="0"/>
              <a:t>(Modern Foreign Language)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Tá nuatheanga riachtanach le haghaidh roinnt cúrsaí in ollscoileanna na tíre ( Gaillimh, Corcaigh, Bleá Cliath agus </a:t>
            </a:r>
            <a:r>
              <a:rPr lang="en-GB" dirty="0" err="1" smtClean="0"/>
              <a:t>Máigh</a:t>
            </a:r>
            <a:r>
              <a:rPr lang="en-GB" dirty="0" smtClean="0"/>
              <a:t> Nuad).</a:t>
            </a:r>
          </a:p>
          <a:p>
            <a:r>
              <a:rPr lang="en-GB" dirty="0" smtClean="0"/>
              <a:t>Níl nuatheanga ag teastáil le haghaidh cúrsaí in Eolaíocht, Innealtóireacht, Talmhaíocht ná Banaltracht sna coláistí seo. </a:t>
            </a:r>
          </a:p>
          <a:p>
            <a:r>
              <a:rPr lang="en-GB" dirty="0" smtClean="0"/>
              <a:t>Tá nuatheanga ag teastáil le haghaidh beith I do dhalta san arm ( cadet in the army ) agus san Aerchór ( Air corps). </a:t>
            </a:r>
          </a:p>
          <a:p>
            <a:r>
              <a:rPr lang="en-GB" dirty="0" smtClean="0"/>
              <a:t>Níl nuatheanga uait le haghaidh an chuid is mó cúrsaí in Institiúid Oideachais ( IT) cosúil le GMIT ná UL, Coláiste na Tríonóide ná DCU.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3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Ar lean</a:t>
            </a:r>
            <a:br>
              <a:rPr lang="en-GB" dirty="0" smtClean="0"/>
            </a:br>
            <a:r>
              <a:rPr lang="en-GB" dirty="0" smtClean="0"/>
              <a:t>Ag roghnú Nuatheanga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35341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Scoláirí le nuatheanga ina gcéim = go leor seansanna fostaíochta. 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Úsáideach le haghaidh ‘Hotel and Catering’ agus Gnó idirnáisiúnta.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73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Nuatheanga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Fraincis</a:t>
            </a:r>
          </a:p>
          <a:p>
            <a:pPr marL="0" indent="0" algn="ctr">
              <a:buNone/>
            </a:pPr>
            <a:r>
              <a:rPr lang="en-GB" dirty="0" smtClean="0"/>
              <a:t>Má tá scoláire líofa in aon teanga eile – is féidir staidéar a dhéanamh ar an teanga seo taobh amuigh don scoil agus an teanga a bheith mar ábhar Ardteistiméireacht.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25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47" y="766001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Na roghanna ar fad</a:t>
            </a:r>
            <a:br>
              <a:rPr lang="en-GB" sz="3600" dirty="0" smtClean="0"/>
            </a:br>
            <a:r>
              <a:rPr lang="en-GB" sz="3600" dirty="0" smtClean="0"/>
              <a:t>Coláiste Ghobnait = Buí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550314"/>
              </p:ext>
            </p:extLst>
          </p:nvPr>
        </p:nvGraphicFramePr>
        <p:xfrm>
          <a:off x="864526" y="1670858"/>
          <a:ext cx="1039921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3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3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32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Nuatheanga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Eolaíocht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Ábhair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Praiticiúla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Ealaíonta</a:t>
                      </a:r>
                      <a:r>
                        <a:rPr lang="en-GB" baseline="0" dirty="0" smtClean="0"/>
                        <a:t> agus Cruthaitheach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Sóisialta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Gnó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Fraincis</a:t>
                      </a:r>
                      <a:endParaRPr lang="en-GB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Bitheolaíocht</a:t>
                      </a:r>
                      <a:endParaRPr lang="en-GB" b="1" dirty="0"/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baseline="0" dirty="0" err="1" smtClean="0"/>
                        <a:t>Staidéar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Foirgníochta</a:t>
                      </a:r>
                      <a:endParaRPr lang="en-GB" b="1" baseline="0" dirty="0" smtClean="0"/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Ealaín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/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Tíreolaíocht</a:t>
                      </a:r>
                      <a:endParaRPr lang="en-GB" b="1" dirty="0" smtClean="0"/>
                    </a:p>
                    <a:p>
                      <a:endParaRPr lang="en-GB" dirty="0"/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baseline="0" dirty="0" smtClean="0"/>
                        <a:t>Gnó </a:t>
                      </a:r>
                    </a:p>
                    <a:p>
                      <a:endParaRPr lang="en-GB" dirty="0" smtClean="0"/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Gearmáinis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Ceimic</a:t>
                      </a:r>
                      <a:endParaRPr lang="en-GB" b="1" dirty="0"/>
                    </a:p>
                  </a:txBody>
                  <a:tcPr marL="83489" marR="83489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Grafaic</a:t>
                      </a:r>
                      <a:r>
                        <a:rPr lang="en-GB" baseline="0" dirty="0" smtClean="0"/>
                        <a:t> dheartha agus Chumarsáide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Ceol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Stair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Cuntasaíocht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Iodáilis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Fisic</a:t>
                      </a:r>
                      <a:endParaRPr lang="en-GB" dirty="0" smtClean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Innealtóireacht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Polaitíocht</a:t>
                      </a:r>
                      <a:r>
                        <a:rPr lang="en-GB" baseline="0" dirty="0" smtClean="0"/>
                        <a:t> agus Sochaí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Eacnamaíocht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Spáinnis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Eolaíocht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Talmhaíocht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b="1" dirty="0" err="1" smtClean="0"/>
                        <a:t>Eacnamaíocht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Bhaile</a:t>
                      </a:r>
                      <a:r>
                        <a:rPr lang="en-GB" b="1" baseline="0" dirty="0" smtClean="0"/>
                        <a:t> </a:t>
                      </a:r>
                      <a:endParaRPr lang="en-GB" b="1" dirty="0"/>
                    </a:p>
                  </a:txBody>
                  <a:tcPr marL="83489" marR="8348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Eolaíocht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Ríomhaireacht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Corp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Oideachas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Matamaitic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Fheidhmeach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Oideachas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Reiligiúnach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6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Smaoinigh faoi do 5 Ábhar ……..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ndiaidh Gaeilge, Béarla agus Matamaitic</a:t>
            </a:r>
          </a:p>
          <a:p>
            <a:r>
              <a:rPr lang="en-GB" dirty="0" smtClean="0"/>
              <a:t>Iarrtar ar scoláirí a 5 ábhar a phiocadh in ord tosaíochta</a:t>
            </a:r>
          </a:p>
          <a:p>
            <a:r>
              <a:rPr lang="en-GB" dirty="0" smtClean="0"/>
              <a:t>Ag súil go mbeidh muid in ann a gcuid ábhair a thabhairt dóibh ach ní féidir linn aon ghealltanas a thabhairt mar gheall  ar</a:t>
            </a:r>
            <a:r>
              <a:rPr lang="en-GB" dirty="0"/>
              <a:t> </a:t>
            </a:r>
            <a:r>
              <a:rPr lang="en-GB" dirty="0" smtClean="0"/>
              <a:t>shrianta clár ama agus acmhainní.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0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Roghanna</a:t>
            </a:r>
            <a:br>
              <a:rPr lang="en-GB" dirty="0" smtClean="0"/>
            </a:br>
            <a:r>
              <a:rPr lang="en-GB" dirty="0" smtClean="0"/>
              <a:t>Eolaíocht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Bitheolaíocht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err="1" smtClean="0"/>
              <a:t>Ceimic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0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Ábhair Eolaíochta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Tá ábhar amháin eolaíochta riachtanach le haghaidh na gairmeacha seo.  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20" y="3021513"/>
            <a:ext cx="3808695" cy="27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Ceimic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Tá ceimic ag teastáil le haghaidh na cúrsaí seo: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Human Nutrition and Biomed Science DIT--- Cothú daonna agus Eolaíocht Biomed DIT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Dentistry--------- Fiaclóireacht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Dietician------- </a:t>
            </a:r>
            <a:r>
              <a:rPr lang="en-GB" dirty="0" err="1" smtClean="0"/>
              <a:t>Diaitéiteach</a:t>
            </a:r>
            <a:r>
              <a:rPr lang="en-GB" dirty="0" smtClean="0"/>
              <a:t> </a:t>
            </a: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Pharmacy--------- Cógaslann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Veterinary Medicine-------- Leigheas Tréidliachta </a:t>
            </a:r>
          </a:p>
          <a:p>
            <a:pPr algn="ctr"/>
            <a:r>
              <a:rPr lang="en-GB" b="1" dirty="0" smtClean="0"/>
              <a:t>Medicine-in some colleges there are specific subject combinations- in all colleges if you enter with three science subjects you can qualify in 5 years instead of 6.-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90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Bitheolaíocht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Ag teastáil le haghaidh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Genetics course at UCC------ Cúrsa Géinití UCC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Human Health and Disease at Trinity-----Sláinte Daonna agus Galar - TCD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Veterinary Medicine in UCD— Leigheas Tréidliachta UCD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Home Economics with Biology in St Angela's—----- Eacnamaíocht Bhaile i St </a:t>
            </a:r>
            <a:r>
              <a:rPr lang="en-GB" dirty="0" err="1" smtClean="0"/>
              <a:t>Angelas</a:t>
            </a:r>
            <a:endParaRPr lang="en-GB" dirty="0" smtClean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GB" dirty="0" smtClean="0"/>
              <a:t>Health Science in LYIT— Eolaíocht  Daonna  - LYIT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Go maith a bheith agat do na cúrsaí seo </a:t>
            </a:r>
          </a:p>
          <a:p>
            <a:r>
              <a:rPr lang="en-GB" dirty="0" smtClean="0"/>
              <a:t>Banaltracht (Nursing), Tréidliachta (Veterinary), Leigheas ( Medicine), Cógaslann (Pharmacy), Cothú ( Nutrition) agus Teiripe Scéimhe (Beauty Therapy )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2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903" y="1218583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Eolas 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faoin rogha ábhair </a:t>
            </a:r>
            <a:endParaRPr lang="en-GB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GB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tSraith Shinsearach</a:t>
            </a:r>
          </a:p>
          <a:p>
            <a:pPr marL="0" indent="0">
              <a:buNone/>
            </a:pP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4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Fisic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Tá Fisic ag riachtanach le haghaidh</a:t>
            </a:r>
          </a:p>
          <a:p>
            <a:pPr algn="ctr"/>
            <a:r>
              <a:rPr lang="en-GB" dirty="0" smtClean="0"/>
              <a:t>Theoretical Physical in TCD – Fisic Teoiriciúil.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93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Roghanna</a:t>
            </a:r>
            <a:br>
              <a:rPr lang="en-GB" dirty="0" smtClean="0"/>
            </a:br>
            <a:r>
              <a:rPr lang="en-GB" dirty="0" smtClean="0"/>
              <a:t>Ábhair </a:t>
            </a:r>
            <a:r>
              <a:rPr lang="en-GB" dirty="0" err="1" smtClean="0"/>
              <a:t>Praictiúla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t"/>
            <a:r>
              <a:rPr lang="en-GB" b="1" dirty="0" err="1"/>
              <a:t>Staidéar</a:t>
            </a:r>
            <a:r>
              <a:rPr lang="en-GB" b="1" dirty="0"/>
              <a:t> </a:t>
            </a:r>
            <a:r>
              <a:rPr lang="en-GB" b="1" dirty="0" err="1" smtClean="0"/>
              <a:t>Foirgníochta</a:t>
            </a:r>
            <a:r>
              <a:rPr lang="en-GB" b="1" dirty="0" smtClean="0"/>
              <a:t> – </a:t>
            </a:r>
            <a:r>
              <a:rPr lang="en-GB" b="1" dirty="0" err="1" smtClean="0"/>
              <a:t>Coláiste</a:t>
            </a:r>
            <a:r>
              <a:rPr lang="en-GB" b="1" dirty="0" smtClean="0"/>
              <a:t> </a:t>
            </a:r>
            <a:r>
              <a:rPr lang="en-GB" b="1" dirty="0" err="1" smtClean="0"/>
              <a:t>Ghobnait</a:t>
            </a:r>
            <a:r>
              <a:rPr lang="en-GB" b="1" dirty="0" smtClean="0"/>
              <a:t> </a:t>
            </a:r>
            <a:endParaRPr lang="en-GB" dirty="0"/>
          </a:p>
          <a:p>
            <a:pPr algn="ctr" fontAlgn="t"/>
            <a:r>
              <a:rPr lang="en-GB" dirty="0" err="1"/>
              <a:t>Grafaic</a:t>
            </a:r>
            <a:r>
              <a:rPr lang="en-GB" dirty="0"/>
              <a:t> </a:t>
            </a:r>
            <a:r>
              <a:rPr lang="en-GB" dirty="0" err="1"/>
              <a:t>dheartha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Chumarsáide</a:t>
            </a:r>
            <a:endParaRPr lang="en-GB" dirty="0"/>
          </a:p>
          <a:p>
            <a:pPr algn="ctr" fontAlgn="t"/>
            <a:r>
              <a:rPr lang="en-GB" dirty="0"/>
              <a:t>Innealtóireacht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9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err="1" smtClean="0"/>
              <a:t>Staidéar</a:t>
            </a:r>
            <a:r>
              <a:rPr lang="en-GB" b="1" dirty="0" smtClean="0"/>
              <a:t> </a:t>
            </a:r>
            <a:r>
              <a:rPr lang="en-GB" b="1" dirty="0" err="1"/>
              <a:t>Foirgníochta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50% - Scrúdú</a:t>
            </a:r>
          </a:p>
          <a:p>
            <a:r>
              <a:rPr lang="en-GB" dirty="0" smtClean="0"/>
              <a:t>25% - Tionscadal laethúil</a:t>
            </a:r>
          </a:p>
          <a:p>
            <a:r>
              <a:rPr lang="en-GB" dirty="0" smtClean="0"/>
              <a:t>25% - Tionscadal Praiticiúil </a:t>
            </a:r>
          </a:p>
          <a:p>
            <a:pPr marL="0" indent="0">
              <a:buNone/>
            </a:pPr>
            <a:r>
              <a:rPr lang="en-GB" b="1" dirty="0" smtClean="0"/>
              <a:t>Úsáideach ach níl sé riachtanach le haghaidh Gairm i Foirgníocht 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 smtClean="0"/>
              <a:t>Printíseacht (Apprenticeship), Leictreoir (Electrician), Suirbhéir Cainníochta (Quantity Surveyor), Innealtóireacht Shibhialta (Civil Engineering), Múinteoireacht (Teaching 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3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t"/>
            <a:r>
              <a:rPr lang="en-GB" dirty="0" smtClean="0"/>
              <a:t>Roghanna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Roghanna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Ealaíonta </a:t>
            </a:r>
            <a:r>
              <a:rPr lang="en-GB" b="1" dirty="0"/>
              <a:t>agus Cruthaitheach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3200" dirty="0" smtClean="0"/>
              <a:t>Ealaín </a:t>
            </a:r>
          </a:p>
          <a:p>
            <a:pPr algn="ctr"/>
            <a:r>
              <a:rPr lang="en-GB" sz="3200" dirty="0" smtClean="0"/>
              <a:t>Ceol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758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Ealaín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Tasc praiticiúla = 62%</a:t>
            </a:r>
          </a:p>
          <a:p>
            <a:r>
              <a:rPr lang="en-GB" dirty="0" smtClean="0"/>
              <a:t>Teoiric staire = 38%</a:t>
            </a:r>
          </a:p>
          <a:p>
            <a:r>
              <a:rPr lang="en-GB" dirty="0" smtClean="0"/>
              <a:t>Riachtanach do chúrsaí Ealaíne sna Coláistí agus nuair atá Punann ag teastáil.</a:t>
            </a:r>
          </a:p>
          <a:p>
            <a:r>
              <a:rPr lang="en-GB" dirty="0" smtClean="0"/>
              <a:t>Úsáideach i Meáin Chlóite (Print Media), Dearadh Tionsclaíoch (Industrial design), Múinteoireacht bunscoile (Primary Teaching) agus </a:t>
            </a:r>
            <a:r>
              <a:rPr lang="en-GB" dirty="0" err="1" smtClean="0"/>
              <a:t>Fograíocht</a:t>
            </a:r>
            <a:r>
              <a:rPr lang="en-GB" dirty="0" smtClean="0"/>
              <a:t> (Advertising).</a:t>
            </a:r>
          </a:p>
          <a:p>
            <a:r>
              <a:rPr lang="en-GB" dirty="0" smtClean="0"/>
              <a:t>Ábhar úsáideach i Ailtireacht mar teastaíonn Punann.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Ceol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50% - Scrúdú praiticiúla</a:t>
            </a:r>
          </a:p>
          <a:p>
            <a:r>
              <a:rPr lang="en-GB" dirty="0" smtClean="0"/>
              <a:t>50% - Páipéar scríofa</a:t>
            </a:r>
          </a:p>
          <a:p>
            <a:pPr marL="0" indent="0" algn="ctr">
              <a:buNone/>
            </a:pPr>
            <a:r>
              <a:rPr lang="en-GB" b="1" dirty="0" smtClean="0"/>
              <a:t>Scrúdú praiticiúla </a:t>
            </a:r>
            <a:r>
              <a:rPr lang="en-GB" dirty="0" smtClean="0"/>
              <a:t>(Cáisc i mbliain 6)- Is féidir leat Ceol Oirfide (Performance) amháin a dhéanamh nó Ceol Oirfide le teicneolaíocht </a:t>
            </a:r>
          </a:p>
          <a:p>
            <a:pPr marL="0" indent="0" algn="ctr">
              <a:buNone/>
            </a:pPr>
            <a:r>
              <a:rPr lang="en-GB" dirty="0" smtClean="0"/>
              <a:t>Uirlis a </a:t>
            </a:r>
            <a:r>
              <a:rPr lang="en-GB" dirty="0" err="1" smtClean="0"/>
              <a:t>sheinnt</a:t>
            </a:r>
            <a:r>
              <a:rPr lang="en-GB" dirty="0" smtClean="0"/>
              <a:t> nó amhrán a chanadh nó an 2 cheann.</a:t>
            </a:r>
          </a:p>
          <a:p>
            <a:pPr marL="0" indent="0" algn="ctr">
              <a:buNone/>
            </a:pPr>
            <a:r>
              <a:rPr lang="en-GB" b="1" dirty="0" smtClean="0"/>
              <a:t>Scrúdú Scríofa</a:t>
            </a:r>
          </a:p>
          <a:p>
            <a:pPr marL="0" indent="0" algn="ctr">
              <a:buNone/>
            </a:pPr>
            <a:r>
              <a:rPr lang="en-GB" dirty="0" smtClean="0"/>
              <a:t>Scoláirí ag foghlaim faoi theoiric an cheoil.</a:t>
            </a:r>
          </a:p>
          <a:p>
            <a:pPr marL="0" indent="0">
              <a:buNone/>
            </a:pPr>
            <a:r>
              <a:rPr lang="en-GB" dirty="0" smtClean="0"/>
              <a:t>Is féidir an t-ábhar a thógáil suas </a:t>
            </a:r>
            <a:r>
              <a:rPr lang="en-GB" dirty="0"/>
              <a:t>i</a:t>
            </a:r>
            <a:r>
              <a:rPr lang="en-GB" dirty="0" smtClean="0"/>
              <a:t> mbliain 5 má tá eolas agat faoi </a:t>
            </a:r>
            <a:r>
              <a:rPr lang="en-GB" dirty="0" err="1" smtClean="0"/>
              <a:t>Dordeochair</a:t>
            </a:r>
            <a:r>
              <a:rPr lang="en-GB" dirty="0" smtClean="0"/>
              <a:t> – Treble agus Tribil – Treble (bheith in ann</a:t>
            </a:r>
            <a:r>
              <a:rPr lang="en-GB" dirty="0"/>
              <a:t> </a:t>
            </a:r>
            <a:r>
              <a:rPr lang="en-GB" dirty="0" smtClean="0"/>
              <a:t>iad a léamh). Is fiú leat leis an múinteoir ceoil seo.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4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Roghanna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err="1" smtClean="0"/>
              <a:t>Sóisialta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Tíreolaíocht</a:t>
            </a:r>
            <a:r>
              <a:rPr lang="en-GB" dirty="0" smtClean="0"/>
              <a:t> </a:t>
            </a:r>
          </a:p>
          <a:p>
            <a:r>
              <a:rPr lang="en-GB" dirty="0" err="1" smtClean="0"/>
              <a:t>Eacnamaíocht</a:t>
            </a:r>
            <a:r>
              <a:rPr lang="en-GB" dirty="0" smtClean="0"/>
              <a:t> </a:t>
            </a:r>
            <a:r>
              <a:rPr lang="en-GB" dirty="0" err="1" smtClean="0"/>
              <a:t>Bhaile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6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Tíreolaíocht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20% = Tionscadal</a:t>
            </a:r>
          </a:p>
          <a:p>
            <a:r>
              <a:rPr lang="en-GB" dirty="0" smtClean="0"/>
              <a:t>Feiliúnach do scoláirí le scileanna maith teanga agus scríbhneoireacht mhaith.</a:t>
            </a:r>
          </a:p>
          <a:p>
            <a:r>
              <a:rPr lang="en-GB" dirty="0" smtClean="0"/>
              <a:t>Scileanna taighde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Úsáideach le haghaidh -  Múinteoireacht, Iriseoireacht (Journalism), Polaitíocht ( Politics), Pleanáil Baile (Town Planning), Turasóireacht (Tourism) agus Talmhaíocht (Agriculture).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0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Eacnamaíocht Bhaile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20% - Dialann = Cócaireacht 4 uaire agus marcáilte ar an scríobh suas.</a:t>
            </a:r>
          </a:p>
          <a:p>
            <a:r>
              <a:rPr lang="en-GB" dirty="0" smtClean="0"/>
              <a:t>Níos lú fócas ar chócaireacht ná  mar a bhí sa tSraith Shóisearach.</a:t>
            </a:r>
          </a:p>
          <a:p>
            <a:r>
              <a:rPr lang="en-GB" dirty="0" smtClean="0"/>
              <a:t>Cócaireacht praiticiúla – Measúnachta tríd scrúdú scríofa amháin</a:t>
            </a:r>
          </a:p>
          <a:p>
            <a:r>
              <a:rPr lang="en-GB" dirty="0" smtClean="0"/>
              <a:t>Modúl Teicstíl – Dearadh faisin, staidéar shóisialta, dearadh baile agus bainistíocht.</a:t>
            </a:r>
          </a:p>
          <a:p>
            <a:r>
              <a:rPr lang="en-GB" dirty="0" smtClean="0"/>
              <a:t>Ta go leor socheolaíocht (Sociology) ann – Clann, Pósadh, Caidreamh, Fadhbanna clainne ar nós </a:t>
            </a:r>
            <a:r>
              <a:rPr lang="en-GB" dirty="0" err="1" smtClean="0"/>
              <a:t>alcólachas</a:t>
            </a:r>
            <a:r>
              <a:rPr lang="en-GB" dirty="0" smtClean="0"/>
              <a:t>, sean daoine, forbairt cúram leanaí, fadhbanna ata ag déagóirí agus tithíocht.</a:t>
            </a:r>
          </a:p>
          <a:p>
            <a:r>
              <a:rPr lang="en-GB" dirty="0" smtClean="0"/>
              <a:t>An chuid is mó don chúrsa bunaithe ar theoiric ( Theory 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5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Grúpa</a:t>
            </a:r>
            <a:r>
              <a:rPr lang="en-GB" dirty="0" smtClean="0"/>
              <a:t> </a:t>
            </a:r>
            <a:r>
              <a:rPr lang="en-GB" dirty="0" err="1" smtClean="0"/>
              <a:t>Gnó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Gnó </a:t>
            </a:r>
          </a:p>
          <a:p>
            <a:r>
              <a:rPr lang="en-GB" dirty="0" smtClean="0"/>
              <a:t>Tá tú in ann staidéar a dhéanamh ar Ghnó ar an ollscoil agus gan staidéar gnó déanta agat don Ardteistiméireacht.</a:t>
            </a:r>
          </a:p>
          <a:p>
            <a:pPr algn="ctr"/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Gairmeacha – Baincéireacht (Banking), Airgeadas (Finance), Árachas (Insurance), Díolachán (Sales), Margaíocht (Marketing) agus Cuntasóireacht (Accountancy).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683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154702"/>
          </a:xfrm>
        </p:spPr>
        <p:txBody>
          <a:bodyPr/>
          <a:lstStyle/>
          <a:p>
            <a:r>
              <a:rPr lang="en-GB" dirty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/>
              <a:t> </a:t>
            </a:r>
            <a:br>
              <a:rPr lang="en-GB" b="1" dirty="0"/>
            </a:br>
            <a:r>
              <a:rPr lang="en-GB" b="1" dirty="0"/>
              <a:t>An Ardteistiméireacht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Is clár dhá bhliain í an Ardteistiméireacht (</a:t>
            </a:r>
            <a:r>
              <a:rPr lang="en-GB" dirty="0" smtClean="0"/>
              <a:t>Bhunaithe)</a:t>
            </a:r>
            <a:r>
              <a:rPr lang="en-GB" dirty="0"/>
              <a:t> agus tá sé mar aidhm aici oideachas leathan cothrom a sholáthar d'fhoghlaimeoirí agus ag an am céanna, deis a thabhairt dóibh speisialtóireacht a dhéanamh i dtreo rogha gairme ar leith.</a:t>
            </a:r>
          </a:p>
        </p:txBody>
      </p:sp>
    </p:spTree>
    <p:extLst>
      <p:ext uri="{BB962C8B-B14F-4D97-AF65-F5344CB8AC3E}">
        <p14:creationId xmlns:p14="http://schemas.microsoft.com/office/powerpoint/2010/main" val="4136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An </a:t>
            </a:r>
            <a:r>
              <a:rPr lang="en-GB" dirty="0" err="1" smtClean="0"/>
              <a:t>Bóthar</a:t>
            </a:r>
            <a:r>
              <a:rPr lang="en-GB" dirty="0" smtClean="0"/>
              <a:t> </a:t>
            </a:r>
            <a:r>
              <a:rPr lang="en-GB" dirty="0" err="1" smtClean="0"/>
              <a:t>amach</a:t>
            </a:r>
            <a:r>
              <a:rPr lang="en-GB" dirty="0" smtClean="0"/>
              <a:t> </a:t>
            </a:r>
            <a:r>
              <a:rPr lang="en-GB" dirty="0" err="1" smtClean="0"/>
              <a:t>romhat</a:t>
            </a:r>
            <a:r>
              <a:rPr lang="en-GB" dirty="0" smtClean="0"/>
              <a:t> ?????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Mar sin : </a:t>
            </a:r>
          </a:p>
          <a:p>
            <a:r>
              <a:rPr lang="en-GB" dirty="0" err="1" smtClean="0"/>
              <a:t>Gaeilge</a:t>
            </a:r>
            <a:r>
              <a:rPr lang="en-GB" dirty="0" smtClean="0"/>
              <a:t>, </a:t>
            </a:r>
            <a:r>
              <a:rPr lang="en-GB" dirty="0" err="1" smtClean="0"/>
              <a:t>Béarla</a:t>
            </a:r>
            <a:r>
              <a:rPr lang="en-GB" dirty="0" smtClean="0"/>
              <a:t> </a:t>
            </a:r>
            <a:r>
              <a:rPr lang="en-GB" dirty="0" err="1" smtClean="0"/>
              <a:t>agus</a:t>
            </a:r>
            <a:r>
              <a:rPr lang="en-GB" dirty="0" smtClean="0"/>
              <a:t> </a:t>
            </a:r>
            <a:r>
              <a:rPr lang="en-GB" dirty="0" err="1" smtClean="0"/>
              <a:t>Matamatic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B’fhéidir –</a:t>
            </a:r>
          </a:p>
          <a:p>
            <a:endParaRPr lang="en-GB" dirty="0"/>
          </a:p>
          <a:p>
            <a:r>
              <a:rPr lang="en-GB" dirty="0" smtClean="0"/>
              <a:t>Teanga, Ceann Eolaíochta agus 2 cheann eile = fágann seo an doras oscailte duit le haghaidh go leor gairmeacha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9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Todhchaí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Cén leibhéal – Ard nó Gnáth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Déan do thaighde 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Smaoinigh ar do láidreachtaí (Your Strengths) – </a:t>
            </a:r>
            <a:r>
              <a:rPr lang="en-GB" smtClean="0"/>
              <a:t>Céard </a:t>
            </a:r>
            <a:r>
              <a:rPr lang="en-GB" smtClean="0"/>
              <a:t>atá </a:t>
            </a:r>
            <a:r>
              <a:rPr lang="en-GB" dirty="0" smtClean="0"/>
              <a:t>tú go maith aige?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2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0586" y="1758910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Is féidir </a:t>
            </a:r>
            <a:r>
              <a:rPr lang="en-GB" dirty="0"/>
              <a:t>staidéar a dhéanamh ar gach ábhar ag dhá leibhéal, an Gnáthleibhéal agus an </a:t>
            </a:r>
            <a:r>
              <a:rPr lang="en-GB" dirty="0" smtClean="0"/>
              <a:t>t-ardleibhéal. </a:t>
            </a:r>
            <a:r>
              <a:rPr lang="en-GB" dirty="0"/>
              <a:t>Tá Gaeilge agus Matamaitic ar fáil ag an </a:t>
            </a:r>
            <a:r>
              <a:rPr lang="en-GB" dirty="0" smtClean="0"/>
              <a:t>mbonnleibhéal </a:t>
            </a:r>
            <a:r>
              <a:rPr lang="en-GB" dirty="0"/>
              <a:t>freisin.</a:t>
            </a:r>
          </a:p>
        </p:txBody>
      </p:sp>
    </p:spTree>
    <p:extLst>
      <p:ext uri="{BB962C8B-B14F-4D97-AF65-F5344CB8AC3E}">
        <p14:creationId xmlns:p14="http://schemas.microsoft.com/office/powerpoint/2010/main" val="23198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Ábhair don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Ardteistiméireacht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Is iad an 6 ábhar is mó a fhaightear pointí ann a chomhairtear.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Na pointí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Faigheann gach ábhar an méid céanna pointí –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eisceacht </a:t>
            </a:r>
            <a:r>
              <a:rPr lang="en-GB" dirty="0" smtClean="0"/>
              <a:t> </a:t>
            </a:r>
          </a:p>
          <a:p>
            <a:pPr marL="0" indent="0" algn="ctr">
              <a:buNone/>
            </a:pPr>
            <a:r>
              <a:rPr lang="en-GB" dirty="0" smtClean="0"/>
              <a:t>Ardleibhéal Matamaitic – 25 pointe breise má fhaigheann tú os cionn 40% 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Uasmhéid pointí san Ardteistiméireacht ná 625.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Ábhair Ardleibhéal = 100 pointe an ceann.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Ábhair Gnáthleibhéal = 56 pointe an ceann.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0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9147" y="1787233"/>
            <a:ext cx="6815669" cy="16958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Ábhair Ardleibhéal = níos mó pointí </a:t>
            </a:r>
          </a:p>
          <a:p>
            <a:r>
              <a:rPr lang="en-GB" dirty="0" smtClean="0"/>
              <a:t>30% ag an Ardleibhéal = Pas = 37 pointe</a:t>
            </a:r>
          </a:p>
          <a:p>
            <a:r>
              <a:rPr lang="en-GB" dirty="0" smtClean="0"/>
              <a:t>40% ag an ngnáthleibhéal = Pas = 12 pointe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Féach tábla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134321"/>
              </p:ext>
            </p:extLst>
          </p:nvPr>
        </p:nvGraphicFramePr>
        <p:xfrm>
          <a:off x="1253836" y="831272"/>
          <a:ext cx="9601200" cy="514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7698">
                <a:tc>
                  <a:txBody>
                    <a:bodyPr/>
                    <a:lstStyle/>
                    <a:p>
                      <a:r>
                        <a:rPr lang="en-GB" dirty="0" smtClean="0"/>
                        <a:t>Gráid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Ardleibhéal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Pointí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Ardleibhéal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% Bandaí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Gráid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Gnáthleibhéal 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Pointí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r>
                        <a:rPr lang="en-GB" baseline="0" dirty="0" smtClean="0"/>
                        <a:t>Gnáthleibhéal 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H1</a:t>
                      </a:r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90-100%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O1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H2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88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80-89%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O2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H3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77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70-79%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O3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H4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60-69%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O4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H5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50-59%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O5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H6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40-49%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O6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9619">
                <a:tc>
                  <a:txBody>
                    <a:bodyPr/>
                    <a:lstStyle/>
                    <a:p>
                      <a:r>
                        <a:rPr lang="en-GB" dirty="0" smtClean="0"/>
                        <a:t>H7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30-39%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O7</a:t>
                      </a:r>
                      <a:endParaRPr lang="en-GB" dirty="0"/>
                    </a:p>
                  </a:txBody>
                  <a:tcPr marL="83489" marR="83489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 marL="83489" marR="8348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40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Croíghrúpa</a:t>
            </a:r>
            <a:r>
              <a:rPr lang="en-GB" dirty="0" smtClean="0"/>
              <a:t> Ábhair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3 chroí ábhar </a:t>
            </a:r>
            <a:r>
              <a:rPr lang="en-GB" dirty="0" smtClean="0"/>
              <a:t>– níl aon rogha – déanann gach scoláire iad seo. </a:t>
            </a:r>
          </a:p>
          <a:p>
            <a:r>
              <a:rPr lang="en-GB" b="1" dirty="0" smtClean="0"/>
              <a:t>Gaeilge </a:t>
            </a:r>
          </a:p>
          <a:p>
            <a:r>
              <a:rPr lang="en-GB" b="1" dirty="0" smtClean="0"/>
              <a:t>Béarla </a:t>
            </a:r>
          </a:p>
          <a:p>
            <a:r>
              <a:rPr lang="en-GB" b="1" dirty="0" smtClean="0"/>
              <a:t>Matamaitic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83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680</TotalTime>
  <Words>1267</Words>
  <Application>Microsoft Office PowerPoint</Application>
  <PresentationFormat>Widescreen</PresentationFormat>
  <Paragraphs>247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Garamond</vt:lpstr>
      <vt:lpstr>Times New Roman</vt:lpstr>
      <vt:lpstr>Wingdings</vt:lpstr>
      <vt:lpstr>Organic</vt:lpstr>
      <vt:lpstr>Coláiste Ghobnait  </vt:lpstr>
      <vt:lpstr>PowerPoint Presentation</vt:lpstr>
      <vt:lpstr>      An Ardteistiméireacht</vt:lpstr>
      <vt:lpstr>PowerPoint Presentation</vt:lpstr>
      <vt:lpstr>Ábhair don Ardteistiméireacht</vt:lpstr>
      <vt:lpstr>Na pointí </vt:lpstr>
      <vt:lpstr>PowerPoint Presentation</vt:lpstr>
      <vt:lpstr>PowerPoint Presentation</vt:lpstr>
      <vt:lpstr>Croíghrúpa Ábhair </vt:lpstr>
      <vt:lpstr> </vt:lpstr>
      <vt:lpstr>Ag roghnú Nuatheanga   (Modern Foreign Language) </vt:lpstr>
      <vt:lpstr>Ar lean Ag roghnú Nuatheanga </vt:lpstr>
      <vt:lpstr>Nuatheanga</vt:lpstr>
      <vt:lpstr>Na roghanna ar fad Coláiste Ghobnait = Buí  </vt:lpstr>
      <vt:lpstr>Smaoinigh faoi do 5 Ábhar ……..</vt:lpstr>
      <vt:lpstr>Roghanna Eolaíocht </vt:lpstr>
      <vt:lpstr>Ábhair Eolaíochta </vt:lpstr>
      <vt:lpstr>Ceimic</vt:lpstr>
      <vt:lpstr>Bitheolaíocht </vt:lpstr>
      <vt:lpstr>Fisic </vt:lpstr>
      <vt:lpstr>Roghanna Ábhair Praictiúla </vt:lpstr>
      <vt:lpstr> Staidéar Foirgníochta  </vt:lpstr>
      <vt:lpstr>Roghanna    Roghanna Ealaíonta agus Cruthaitheach    </vt:lpstr>
      <vt:lpstr>Ealaín </vt:lpstr>
      <vt:lpstr>Ceol </vt:lpstr>
      <vt:lpstr>Roghanna Sóisialta </vt:lpstr>
      <vt:lpstr>Tíreolaíocht </vt:lpstr>
      <vt:lpstr>Eacnamaíocht Bhaile </vt:lpstr>
      <vt:lpstr>Grúpa Gnó </vt:lpstr>
      <vt:lpstr>An Bóthar amach romhat ?????</vt:lpstr>
      <vt:lpstr>Todhchaí </vt:lpstr>
    </vt:vector>
  </TitlesOfParts>
  <Company>GRETB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Coláiste Ghobnait</dc:title>
  <dc:creator>Mary Ann Ní Chonghaile</dc:creator>
  <cp:lastModifiedBy>Bríd Ní Dhonnacha</cp:lastModifiedBy>
  <cp:revision>54</cp:revision>
  <dcterms:created xsi:type="dcterms:W3CDTF">2021-02-23T14:19:53Z</dcterms:created>
  <dcterms:modified xsi:type="dcterms:W3CDTF">2021-04-14T07:40:29Z</dcterms:modified>
</cp:coreProperties>
</file>